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</p:sldMasterIdLst>
  <p:sldIdLst>
    <p:sldId id="25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6" r:id="rId17"/>
    <p:sldId id="269" r:id="rId18"/>
    <p:sldId id="270" r:id="rId19"/>
    <p:sldId id="271" r:id="rId20"/>
    <p:sldId id="272" r:id="rId21"/>
    <p:sldId id="273" r:id="rId22"/>
    <p:sldId id="274" r:id="rId23"/>
    <p:sldId id="258" r:id="rId24"/>
    <p:sldId id="280" r:id="rId25"/>
    <p:sldId id="281" r:id="rId26"/>
    <p:sldId id="282" r:id="rId27"/>
    <p:sldId id="283" r:id="rId28"/>
    <p:sldId id="284" r:id="rId29"/>
    <p:sldId id="285" r:id="rId30"/>
    <p:sldId id="257" r:id="rId3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20629464-2434-45CA-A233-E96A351BBFC3}">
          <p14:sldIdLst>
            <p14:sldId id="256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86"/>
            <p14:sldId id="269"/>
            <p14:sldId id="270"/>
            <p14:sldId id="271"/>
            <p14:sldId id="272"/>
            <p14:sldId id="273"/>
            <p14:sldId id="274"/>
            <p14:sldId id="258"/>
            <p14:sldId id="280"/>
            <p14:sldId id="281"/>
            <p14:sldId id="282"/>
            <p14:sldId id="283"/>
            <p14:sldId id="284"/>
            <p14:sldId id="285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58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853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367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38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22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21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47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83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3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8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4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265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93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81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67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40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52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76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65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85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91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7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7902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58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9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37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90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9B422B-3BF5-43B3-9165-CCDB821825A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B725DB8-7E1F-4134-B0B4-81426C2F141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1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直線接點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​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直線接點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9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</p:spTree>
    <p:extLst>
      <p:ext uri="{BB962C8B-B14F-4D97-AF65-F5344CB8AC3E}">
        <p14:creationId xmlns:p14="http://schemas.microsoft.com/office/powerpoint/2010/main" val="41205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群組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直線接點​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直線接點​​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​​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F88363-1F06-484F-8EF8-105DD2962615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2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25015EE-A651-48B6-9DC6-905699ADF8ED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E8B0A60-0F1A-4E29-9883-18EE76F0CFF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2590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1825917-AF7F-4360-B651-0C1870BBDB38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1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E9807A-A7EC-48A6-8C49-0D504F76532B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7B48C6C-65B7-481E-987C-5E2442136467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2563F1-500E-408A-A491-AE24D688795F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7B3416-5CF5-4927-985D-18A895A86DC6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7889B35-78A4-45CE-AD89-6D92CED8C8C3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altLang="zh-TW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直線接點​​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65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BD7E9-3A97-479E-B7EC-FE8E460972F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92067-9812-4E55-8467-60AFBC20F37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9819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1A21-4F67-4D34-A306-4099C95A7BE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1B5F3-9A35-4DCA-A4D2-68CFC41555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72182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D8C9E-7AD1-42E5-8C5C-13380344BE0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A49324-6E18-4C87-A495-7F9C75A7D33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08927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8051-9663-441D-A4A1-617A207235D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551DA-A24A-4C98-A9D0-9F845818670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116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3051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5E405-8242-4501-A51E-B08DE67E5F9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C2EFF-2C86-4BC5-A3FF-A8925E4E20F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06232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B99F5-CB57-46FF-B9DD-555BE0DACE5F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79BF-D0E8-4790-927A-6D5A5253896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1059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32221-067F-42EF-BDE0-A12A13BFB168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17D04-4DD1-4934-8B37-A5F436DD6F5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9996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6EE7-1C6B-4393-BA5F-003BEB48D14C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A4C8A-177E-4C0C-9919-EE1FAFA1711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9861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AB73-3373-4C01-A5E8-A5198DE8673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E2F56-3FE1-4A28-A28A-B9D50523078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540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C32D6-AC69-4824-98F3-47DE5D550DE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BCE65-D623-4103-A1A4-DEAEBF3DDF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2798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C6CFC-7239-4BC4-B623-25690E949D9D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7B13C-7433-45F7-A163-3816F2054CD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914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740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34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91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27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83141-9636-4440-852A-7FE219CE3FE1}" type="datetimeFigureOut">
              <a:rPr lang="zh-TW" altLang="en-US" smtClean="0"/>
              <a:t>2017/9/6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DAB5F-F01D-4AEA-9CC6-8B77733ACDF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23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90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2017/9/6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51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  <a:p>
            <a:pPr lvl="5" rtl="0"/>
            <a:r>
              <a:rPr lang="zh-TW" altLang="en-US" noProof="0" dirty="0"/>
              <a:t>第六層</a:t>
            </a:r>
          </a:p>
          <a:p>
            <a:pPr lvl="6" rtl="0"/>
            <a:r>
              <a:rPr lang="zh-TW" altLang="en-US" noProof="0" dirty="0"/>
              <a:t>第七層</a:t>
            </a:r>
          </a:p>
          <a:p>
            <a:pPr lvl="7" rtl="0"/>
            <a:r>
              <a:rPr lang="zh-TW" altLang="en-US" noProof="0" dirty="0"/>
              <a:t>第八層</a:t>
            </a:r>
          </a:p>
          <a:p>
            <a:pPr lvl="8" rtl="0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EB9DC7F4-5BF6-457F-99BE-03398AF10899}" type="datetime1">
              <a:rPr lang="zh-TW" altLang="en-US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2017/9/6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FF54DE5-C571-48E8-A5BC-B369434E2F44}" type="slidenum">
              <a:rPr lang="en-US" altLang="zh-TW" smtClean="0">
                <a:solidFill>
                  <a:srgbClr val="514843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zh-TW" altLang="en-US" dirty="0">
              <a:solidFill>
                <a:srgbClr val="514843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824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8EBBC59-51A8-4507-95DB-95861BEBD6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2017/9/6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098974-B371-468B-AB1D-11280F07761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92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7.gif"/><Relationship Id="rId7" Type="http://schemas.openxmlformats.org/officeDocument/2006/relationships/image" Target="../media/image12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241"/>
            <a:ext cx="8865476" cy="5596759"/>
          </a:xfrm>
          <a:prstGeom prst="rect">
            <a:avLst/>
          </a:prstGeom>
        </p:spPr>
      </p:pic>
      <p:sp>
        <p:nvSpPr>
          <p:cNvPr id="5" name="雲朵形圖說文字 4"/>
          <p:cNvSpPr/>
          <p:nvPr/>
        </p:nvSpPr>
        <p:spPr>
          <a:xfrm>
            <a:off x="5533696" y="235988"/>
            <a:ext cx="6658303" cy="3279227"/>
          </a:xfrm>
          <a:prstGeom prst="cloudCallout">
            <a:avLst>
              <a:gd name="adj1" fmla="val -56661"/>
              <a:gd name="adj2" fmla="val 8791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Are you ready?</a:t>
            </a:r>
          </a:p>
          <a:p>
            <a:pPr algn="ctr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Let’s learn something new!</a:t>
            </a:r>
            <a:endParaRPr lang="zh-TW" altLang="en-US" sz="4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7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34" y="1844824"/>
            <a:ext cx="8640960" cy="46805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295800" y="-4769"/>
            <a:ext cx="482453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Line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72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223395" cy="337382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97" y="0"/>
            <a:ext cx="3366909" cy="33738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392" y="-45270"/>
            <a:ext cx="3420358" cy="33926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734" y="-45270"/>
            <a:ext cx="2986266" cy="339267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47402"/>
            <a:ext cx="3223396" cy="35105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95" y="3951766"/>
            <a:ext cx="2844316" cy="227545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963" y="3373820"/>
            <a:ext cx="5267814" cy="348418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347402"/>
            <a:ext cx="3185004" cy="35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Hello Hello! Can You Clap Your Hands- - Original  Kids Song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588"/>
          </a:xfrm>
        </p:spPr>
      </p:pic>
    </p:spTree>
    <p:extLst>
      <p:ext uri="{BB962C8B-B14F-4D97-AF65-F5344CB8AC3E}">
        <p14:creationId xmlns:p14="http://schemas.microsoft.com/office/powerpoint/2010/main" val="29452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636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42973" y="196993"/>
            <a:ext cx="8229600" cy="1252728"/>
          </a:xfrm>
        </p:spPr>
        <p:txBody>
          <a:bodyPr/>
          <a:lstStyle/>
          <a:p>
            <a:r>
              <a:rPr lang="en-US" altLang="zh-TW" sz="6000" dirty="0">
                <a:solidFill>
                  <a:prstClr val="white"/>
                </a:solidFill>
                <a:latin typeface="Comic Sans MS" panose="030F0702030302020204" pitchFamily="66" charset="0"/>
              </a:rPr>
              <a:t>Hello! I’m Owen.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329" t="14414" r="26375" b="22588"/>
          <a:stretch/>
        </p:blipFill>
        <p:spPr>
          <a:xfrm>
            <a:off x="3636656" y="1558211"/>
            <a:ext cx="5328592" cy="529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3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681" t="12380" r="18789" b="24700"/>
          <a:stretch/>
        </p:blipFill>
        <p:spPr>
          <a:xfrm>
            <a:off x="2855640" y="1408177"/>
            <a:ext cx="6192688" cy="5459343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Hi! My name is Danny.</a:t>
            </a:r>
            <a:endParaRPr lang="zh-TW" alt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solidFill>
                  <a:prstClr val="white"/>
                </a:solidFill>
                <a:latin typeface="Comic Sans MS" panose="030F0702030302020204" pitchFamily="66" charset="0"/>
              </a:rPr>
              <a:t>Good morning! I’m Irene.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376" t="15719" r="21208" b="23225"/>
          <a:stretch/>
        </p:blipFill>
        <p:spPr>
          <a:xfrm>
            <a:off x="2855640" y="1494128"/>
            <a:ext cx="6120680" cy="53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6459" y="155448"/>
            <a:ext cx="9453736" cy="1252728"/>
          </a:xfrm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prstClr val="white"/>
                </a:solidFill>
                <a:latin typeface="Comic Sans MS" panose="030F0702030302020204" pitchFamily="66" charset="0"/>
              </a:rPr>
              <a:t>Hello, everybody! I’m Niki.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7852" t="13887" r="23422" b="24730"/>
          <a:stretch/>
        </p:blipFill>
        <p:spPr>
          <a:xfrm>
            <a:off x="2999656" y="1408176"/>
            <a:ext cx="5832648" cy="544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8340" y="93283"/>
            <a:ext cx="879532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And me! My name is Dino.</a:t>
            </a:r>
            <a:endParaRPr lang="zh-TW" alt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8254" t="11470" r="18254" b="22223"/>
          <a:stretch/>
        </p:blipFill>
        <p:spPr>
          <a:xfrm>
            <a:off x="2495600" y="1440313"/>
            <a:ext cx="6912768" cy="54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3" y="0"/>
            <a:ext cx="4256690" cy="21086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9338" y="1935253"/>
            <a:ext cx="121026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第一週英語作業</a:t>
            </a:r>
            <a:r>
              <a:rPr lang="en-US" altLang="zh-TW" sz="44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en-US" altLang="zh-TW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 </a:t>
            </a:r>
            <a:r>
              <a:rPr lang="zh-TW" altLang="en-US" sz="4400" b="1" dirty="0" smtClean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聆聽</a:t>
            </a:r>
            <a:r>
              <a:rPr lang="zh-TW" altLang="en-US" sz="4400" b="1" dirty="0" smtClean="0">
                <a:solidFill>
                  <a:srgbClr val="FF000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和</a:t>
            </a:r>
            <a:r>
              <a:rPr lang="zh-TW" altLang="en-US" sz="4400" b="1" dirty="0" smtClean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跟讀英語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CD1 </a:t>
            </a:r>
            <a:r>
              <a:rPr lang="zh-TW" altLang="en-US" sz="4400" b="1" dirty="0" smtClean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2~5</a:t>
            </a:r>
            <a:r>
              <a:rPr lang="zh-TW" altLang="en-US" sz="4400" b="1" dirty="0" smtClean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首</a:t>
            </a:r>
            <a:r>
              <a:rPr lang="zh-TW" altLang="en-US" sz="4400" b="1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en-US" altLang="zh-TW" sz="4400" b="1" dirty="0" smtClean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zh-TW" altLang="en-US" sz="4400" b="1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  每首聽</a:t>
            </a:r>
            <a:r>
              <a:rPr lang="en-US" altLang="zh-TW" sz="4400" b="1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+</a:t>
            </a:r>
            <a:r>
              <a:rPr lang="zh-TW" altLang="en-US" sz="4400" b="1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跟讀</a:t>
            </a:r>
            <a:r>
              <a:rPr lang="en-US" altLang="zh-TW" sz="4400" b="1" dirty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3</a:t>
            </a:r>
            <a:r>
              <a:rPr lang="zh-TW" altLang="en-US" sz="4400" b="1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遍可請家</a:t>
            </a:r>
            <a:r>
              <a:rPr lang="zh-TW" altLang="en-US" sz="4400" b="1" dirty="0" smtClean="0">
                <a:solidFill>
                  <a:srgbClr val="000000"/>
                </a:solidFill>
                <a:latin typeface="王漢宗中楷體破音一" panose="040B0700000000000000" pitchFamily="82" charset="-120"/>
                <a:ea typeface="王漢宗中楷體破音一" panose="040B0700000000000000" pitchFamily="82" charset="-120"/>
              </a:rPr>
              <a:t>長</a:t>
            </a:r>
            <a:r>
              <a:rPr lang="zh-TW" altLang="en-US" sz="4400" b="1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簽名</a:t>
            </a:r>
            <a:endParaRPr lang="en-US" altLang="zh-TW" sz="4400" b="1" dirty="0" smtClean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endParaRPr lang="en-US" altLang="zh-TW" sz="4400" b="1" dirty="0" smtClean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r>
              <a:rPr lang="en-US" altLang="zh-TW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2.</a:t>
            </a:r>
            <a:r>
              <a:rPr lang="zh-TW" altLang="en-US" sz="4400" b="1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完成</a:t>
            </a:r>
            <a:r>
              <a:rPr lang="zh-TW" altLang="en-US" sz="4400" b="1" dirty="0" smtClean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英語習作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P45~P46</a:t>
            </a:r>
            <a:r>
              <a:rPr lang="zh-TW" altLang="en-US" sz="4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4400" b="1" dirty="0" smtClean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禮拜一交。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026" name="Picture 2" descr="「mew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13" y="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A to 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0949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600" dirty="0">
                <a:solidFill>
                  <a:srgbClr val="FFFF00"/>
                </a:solidFill>
              </a:rPr>
              <a:t>Classroom English</a:t>
            </a:r>
            <a:endParaRPr lang="zh-TW" altLang="en-US" sz="66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661366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12223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7" descr="teach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5641" r="17628" b="10039"/>
          <a:stretch>
            <a:fillRect/>
          </a:stretch>
        </p:blipFill>
        <p:spPr bwMode="auto">
          <a:xfrm>
            <a:off x="1524000" y="1"/>
            <a:ext cx="39243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雲朵形圖說文字 9"/>
          <p:cNvSpPr/>
          <p:nvPr/>
        </p:nvSpPr>
        <p:spPr>
          <a:xfrm>
            <a:off x="5303838" y="765176"/>
            <a:ext cx="5364162" cy="3095625"/>
          </a:xfrm>
          <a:prstGeom prst="cloudCallout">
            <a:avLst>
              <a:gd name="adj1" fmla="val -61997"/>
              <a:gd name="adj2" fmla="val 579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跟著</a:t>
            </a:r>
            <a:r>
              <a:rPr lang="en-US" altLang="zh-TW" sz="4000" dirty="0">
                <a:solidFill>
                  <a:prstClr val="black"/>
                </a:solidFill>
                <a:latin typeface="Comic Sans MS" pitchFamily="66" charset="0"/>
                <a:ea typeface="標楷體" pitchFamily="65" charset="-120"/>
              </a:rPr>
              <a:t>Teacher Mandy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一起做字母</a:t>
            </a:r>
            <a:r>
              <a:rPr lang="zh-TW" altLang="en-US" sz="40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健</a:t>
            </a:r>
            <a:r>
              <a:rPr lang="zh-TW" altLang="en-US" sz="40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身</a:t>
            </a:r>
            <a:r>
              <a:rPr lang="zh-TW" altLang="en-US" sz="40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操</a:t>
            </a:r>
            <a:endParaRPr lang="zh-TW" altLang="en-US" sz="40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0" name="Picture 2" descr="「totoro gif」的圖片搜尋結果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27" y="4212569"/>
            <a:ext cx="2997528" cy="299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3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378373" y="766160"/>
            <a:ext cx="11240814" cy="151984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zh-TW" altLang="en-US" sz="10000" dirty="0">
                <a:solidFill>
                  <a:schemeClr val="bg1"/>
                </a:solidFill>
                <a:latin typeface="EngTRESS B" panose="02000500000000000000" pitchFamily="2" charset="0"/>
              </a:rPr>
              <a:t>  </a:t>
            </a:r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aa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alligator </a:t>
            </a: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alligator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223173"/>
            <a:ext cx="5452241" cy="363482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42" y="2766172"/>
            <a:ext cx="5331372" cy="40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378374" y="702113"/>
            <a:ext cx="11529848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BB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bb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brown bear brown bear</a:t>
            </a:r>
            <a:endParaRPr lang="zh-TW" altLang="en-US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33" y="2742213"/>
            <a:ext cx="7621824" cy="411578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7" y="2742214"/>
            <a:ext cx="5399278" cy="411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1818892" y="79468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CC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cc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crab</a:t>
            </a:r>
            <a:r>
              <a:rPr lang="en-US" altLang="zh-TW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crab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99" y="2752288"/>
            <a:ext cx="4537892" cy="41057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91" y="2752288"/>
            <a:ext cx="5572038" cy="410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1178309" y="796706"/>
            <a:ext cx="9889084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DD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dd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dolphin </a:t>
            </a:r>
            <a:r>
              <a:rPr lang="en-US" altLang="zh-TW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dolphin</a:t>
            </a:r>
            <a:endParaRPr lang="zh-TW" altLang="en-US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22" y="3034438"/>
            <a:ext cx="5079125" cy="38093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47" y="3006003"/>
            <a:ext cx="3358057" cy="38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1992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10000" dirty="0">
                <a:solidFill>
                  <a:schemeClr val="bg1"/>
                </a:solidFill>
                <a:latin typeface="EngTRESS B" panose="02000500000000000000" pitchFamily="2" charset="0"/>
              </a:rPr>
              <a:t>EE  </a:t>
            </a:r>
            <a:r>
              <a:rPr lang="en-US" altLang="zh-TW" sz="10000" dirty="0" err="1">
                <a:solidFill>
                  <a:schemeClr val="bg1"/>
                </a:solidFill>
                <a:latin typeface="EngTRESS B" panose="02000500000000000000" pitchFamily="2" charset="0"/>
              </a:rPr>
              <a:t>ee</a:t>
            </a: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elephant </a:t>
            </a:r>
            <a:r>
              <a:rPr lang="en-US" altLang="zh-TW" sz="7200" dirty="0">
                <a:solidFill>
                  <a:schemeClr val="bg1"/>
                </a:solidFill>
                <a:latin typeface="Comic Sans MS" panose="030F0702030302020204" pitchFamily="66" charset="0"/>
              </a:rPr>
              <a:t>elephant</a:t>
            </a:r>
            <a:endParaRPr lang="zh-TW" altLang="en-US" sz="7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07" y="2367126"/>
            <a:ext cx="4327568" cy="4490873"/>
          </a:xfrm>
        </p:spPr>
      </p:pic>
      <p:pic>
        <p:nvPicPr>
          <p:cNvPr id="6" name="Picture 4" descr="沒有自動替代文字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6897" r="10962"/>
          <a:stretch/>
        </p:blipFill>
        <p:spPr bwMode="auto">
          <a:xfrm>
            <a:off x="1718442" y="2367127"/>
            <a:ext cx="5023124" cy="449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7937" y="4597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Mission:</a:t>
            </a:r>
            <a:r>
              <a:rPr lang="zh-TW" altLang="en-US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/>
            </a:r>
            <a:br>
              <a:rPr lang="en-US" altLang="zh-TW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</a:br>
            <a:r>
              <a:rPr lang="en-US" altLang="zh-TW" sz="66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en-US" altLang="zh-TW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 </a:t>
            </a:r>
            <a:r>
              <a:rPr lang="en-US" altLang="zh-TW" sz="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Listen  /   Write    /    Action</a:t>
            </a:r>
            <a:endParaRPr lang="zh-TW" altLang="en-US" sz="66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026" name="Picture 2" descr="「listen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1" y="2148726"/>
            <a:ext cx="2582150" cy="460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writ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81" y="3065134"/>
            <a:ext cx="3690808" cy="276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totoro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74" y="2349061"/>
            <a:ext cx="4417925" cy="44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9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552229" cy="6858000"/>
          </a:xfrm>
        </p:spPr>
      </p:pic>
      <p:sp>
        <p:nvSpPr>
          <p:cNvPr id="5" name="文字方塊 4"/>
          <p:cNvSpPr txBox="1"/>
          <p:nvPr/>
        </p:nvSpPr>
        <p:spPr>
          <a:xfrm>
            <a:off x="4655840" y="0"/>
            <a:ext cx="576064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Stand up.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5182"/>
            <a:ext cx="7020273" cy="538220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655840" y="0"/>
            <a:ext cx="554461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Sit down.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28" y="1700808"/>
            <a:ext cx="9265735" cy="504056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655840" y="0"/>
            <a:ext cx="40324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Listen!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916832"/>
            <a:ext cx="9101011" cy="46805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927648" y="0"/>
            <a:ext cx="72728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Look at me.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1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140040"/>
            <a:ext cx="4472638" cy="3699792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>
            <a:off x="3431704" y="1700756"/>
            <a:ext cx="2880320" cy="1152128"/>
          </a:xfrm>
          <a:prstGeom prst="wedgeEllipseCallout">
            <a:avLst>
              <a:gd name="adj1" fmla="val -25097"/>
              <a:gd name="adj2" fmla="val 86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Elmo?</a:t>
            </a:r>
            <a:endParaRPr lang="zh-TW" altLang="en-US" sz="54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3118604"/>
            <a:ext cx="6035300" cy="3721228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6456040" y="3140040"/>
            <a:ext cx="3672408" cy="865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55840" y="0"/>
            <a:ext cx="36004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Here.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8548598" y="1052736"/>
            <a:ext cx="1979712" cy="1944216"/>
          </a:xfrm>
          <a:prstGeom prst="cloudCallout">
            <a:avLst>
              <a:gd name="adj1" fmla="val -64953"/>
              <a:gd name="adj2" fmla="val 863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4" y="2449851"/>
            <a:ext cx="3690201" cy="295216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89" y="2189980"/>
            <a:ext cx="5307977" cy="4047332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6600056" y="5661248"/>
            <a:ext cx="23042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27648" y="0"/>
            <a:ext cx="727280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Attention!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08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56" y="1826932"/>
            <a:ext cx="8064896" cy="453650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847528" y="0"/>
            <a:ext cx="856895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Quiet, please.</a:t>
            </a:r>
            <a:endParaRPr lang="zh-TW" altLang="en-US" sz="9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09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5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129</Words>
  <Application>Microsoft Office PowerPoint</Application>
  <PresentationFormat>寬螢幕</PresentationFormat>
  <Paragraphs>30</Paragraphs>
  <Slides>26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26</vt:i4>
      </vt:variant>
    </vt:vector>
  </HeadingPairs>
  <TitlesOfParts>
    <vt:vector size="47" baseType="lpstr">
      <vt:lpstr>Arial Unicode MS</vt:lpstr>
      <vt:lpstr>Microsoft JhengHei UI</vt:lpstr>
      <vt:lpstr>王漢宗中楷體注音</vt:lpstr>
      <vt:lpstr>王漢宗中楷體破音一</vt:lpstr>
      <vt:lpstr>新細明體</vt:lpstr>
      <vt:lpstr>標楷體</vt:lpstr>
      <vt:lpstr>Arial</vt:lpstr>
      <vt:lpstr>Arial Rounded MT Bold</vt:lpstr>
      <vt:lpstr>Calibri</vt:lpstr>
      <vt:lpstr>Calibri Light</vt:lpstr>
      <vt:lpstr>Comic Sans MS</vt:lpstr>
      <vt:lpstr>Corbel</vt:lpstr>
      <vt:lpstr>EngTRESS B</vt:lpstr>
      <vt:lpstr>Wingdings</vt:lpstr>
      <vt:lpstr>Wingdings 2</vt:lpstr>
      <vt:lpstr>Wingdings 3</vt:lpstr>
      <vt:lpstr>Office 佈景主題</vt:lpstr>
      <vt:lpstr>模組</vt:lpstr>
      <vt:lpstr>1_模組</vt:lpstr>
      <vt:lpstr>學術文獻 16x9</vt:lpstr>
      <vt:lpstr>1_Office 佈景主題</vt:lpstr>
      <vt:lpstr>PowerPoint 簡報</vt:lpstr>
      <vt:lpstr>Classroom English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Hello! I’m Owen.</vt:lpstr>
      <vt:lpstr>Hi! My name is Danny.</vt:lpstr>
      <vt:lpstr>Good morning! I’m Irene.</vt:lpstr>
      <vt:lpstr>Hello, everybody! I’m Niki.</vt:lpstr>
      <vt:lpstr>And me! My name is Dino.</vt:lpstr>
      <vt:lpstr>PowerPoint 簡報</vt:lpstr>
      <vt:lpstr>PowerPoint 簡報</vt:lpstr>
      <vt:lpstr>PowerPoint 簡報</vt:lpstr>
      <vt:lpstr>AA  aa   alligator alligator</vt:lpstr>
      <vt:lpstr>BB  bb brown bear brown bear</vt:lpstr>
      <vt:lpstr>CC  cc crab crab</vt:lpstr>
      <vt:lpstr>DD  dd dolphin dolphin</vt:lpstr>
      <vt:lpstr>EE  ee elephant elephant</vt:lpstr>
      <vt:lpstr>Mission:       Listen  /   Write    /    Action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29</cp:revision>
  <dcterms:created xsi:type="dcterms:W3CDTF">2017-09-06T00:45:21Z</dcterms:created>
  <dcterms:modified xsi:type="dcterms:W3CDTF">2017-09-06T07:37:38Z</dcterms:modified>
</cp:coreProperties>
</file>